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 bookmarkIdSeed="2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537" r:id="rId5"/>
    <p:sldId id="523" r:id="rId6"/>
  </p:sldIdLst>
  <p:sldSz cx="9144000" cy="5143500" type="screen16x9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5E5"/>
    <a:srgbClr val="CCCECE"/>
    <a:srgbClr val="3399FF"/>
    <a:srgbClr val="A8B400"/>
    <a:srgbClr val="00B0CA"/>
    <a:srgbClr val="9C2AA0"/>
    <a:srgbClr val="FF6600"/>
    <a:srgbClr val="00B050"/>
    <a:srgbClr val="00CC99"/>
    <a:srgbClr val="FEC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82" autoAdjust="0"/>
    <p:restoredTop sz="94661" autoAdjust="0"/>
  </p:normalViewPr>
  <p:slideViewPr>
    <p:cSldViewPr snapToGrid="0" snapToObjects="1" showGuides="1">
      <p:cViewPr varScale="1">
        <p:scale>
          <a:sx n="83" d="100"/>
          <a:sy n="83" d="100"/>
        </p:scale>
        <p:origin x="264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notesViewPr>
    <p:cSldViewPr snapToGrid="0" showGuides="1">
      <p:cViewPr varScale="1">
        <p:scale>
          <a:sx n="75" d="100"/>
          <a:sy n="75" d="100"/>
        </p:scale>
        <p:origin x="2448" y="72"/>
      </p:cViewPr>
      <p:guideLst>
        <p:guide orient="horz" pos="311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Vodafone Rg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84B7D-F332-42E4-B349-DEDC589F1ADB}" type="datetimeFigureOut">
              <a:rPr lang="en-GB" smtClean="0">
                <a:latin typeface="Vodafone Rg" pitchFamily="34" charset="0"/>
              </a:rPr>
              <a:pPr/>
              <a:t>12/04/2022</a:t>
            </a:fld>
            <a:endParaRPr lang="en-GB" dirty="0">
              <a:latin typeface="Vodafone Rg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Vodafone Rg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C1BE2-1563-4C9C-8E4A-C427D52BD2E1}" type="slidenum">
              <a:rPr lang="en-GB" smtClean="0">
                <a:latin typeface="Vodafone Rg" pitchFamily="34" charset="0"/>
              </a:rPr>
              <a:pPr/>
              <a:t>‹#›</a:t>
            </a:fld>
            <a:endParaRPr lang="en-GB" dirty="0">
              <a:latin typeface="Vodafone R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741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odafone Rg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odafone Rg" pitchFamily="34" charset="0"/>
              </a:defRPr>
            </a:lvl1pPr>
          </a:lstStyle>
          <a:p>
            <a:fld id="{53ACD7AC-7E6F-4F59-A8AC-F454A6DBBD3A}" type="datetimeFigureOut">
              <a:rPr lang="en-GB" smtClean="0"/>
              <a:pPr/>
              <a:t>12/04/2022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9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odafone Rg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9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odafone Rg" pitchFamily="34" charset="0"/>
              </a:defRPr>
            </a:lvl1pPr>
          </a:lstStyle>
          <a:p>
            <a:fld id="{2B3E1866-6ABF-4414-AFB5-B91146A1FA1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80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odafone Rg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odafone Rg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odafone Rg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odafone Rg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odafone Rg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E1866-6ABF-4414-AFB5-B91146A1FA19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7485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4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5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5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7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.emf"/><Relationship Id="rId4" Type="http://schemas.openxmlformats.org/officeDocument/2006/relationships/image" Target="../media/image7.emf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7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2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3.emf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tiff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9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Ic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10178" y="1904688"/>
            <a:ext cx="1315110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61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4 Tw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5" y="762"/>
            <a:ext cx="9141289" cy="5141975"/>
            <a:chOff x="1355" y="762"/>
            <a:chExt cx="9141289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5" y="762"/>
              <a:ext cx="9141289" cy="51419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717472" y="862013"/>
              <a:ext cx="2204100" cy="353779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9925" y="3250657"/>
            <a:ext cx="4343400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C2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53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5 On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6" y="763"/>
            <a:ext cx="9141289" cy="5141975"/>
            <a:chOff x="1356" y="763"/>
            <a:chExt cx="9141289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6" y="763"/>
              <a:ext cx="9141289" cy="51419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58691" y="862012"/>
              <a:ext cx="2666250" cy="35484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6600" y="3136357"/>
            <a:ext cx="4284074" cy="461912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C2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25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5 Tw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678" y="762"/>
            <a:ext cx="9141289" cy="5141975"/>
            <a:chOff x="678" y="762"/>
            <a:chExt cx="9141289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78" y="762"/>
              <a:ext cx="9141289" cy="51419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60480" y="866774"/>
              <a:ext cx="2659140" cy="353779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9925" y="3250657"/>
            <a:ext cx="4343400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C2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931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6 On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5" y="763"/>
            <a:ext cx="9141289" cy="5141975"/>
            <a:chOff x="1355" y="763"/>
            <a:chExt cx="9141289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5" y="763"/>
              <a:ext cx="9141289" cy="51419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33575" y="871537"/>
              <a:ext cx="2691135" cy="356976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4551" y="2323430"/>
            <a:ext cx="4498623" cy="461912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rgbClr val="E60000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E60000"/>
                </a:solidFill>
              </a:defRPr>
            </a:lvl1pPr>
          </a:lstStyle>
          <a:p>
            <a:r>
              <a:rPr lang="en-GB"/>
              <a:t>C2</a:t>
            </a:r>
            <a:endParaRPr lang="en-GB" dirty="0"/>
          </a:p>
        </p:txBody>
      </p:sp>
      <p:pic>
        <p:nvPicPr>
          <p:cNvPr id="7" name="Picture 6" descr="New_VF_Icon_RGB_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175" y="4547241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9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6 Two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6" y="763"/>
            <a:ext cx="9141287" cy="5141973"/>
            <a:chOff x="1356" y="763"/>
            <a:chExt cx="9141287" cy="5141973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6" y="763"/>
              <a:ext cx="9141287" cy="514197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41289" y="871538"/>
              <a:ext cx="2680470" cy="356265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7667" y="2221659"/>
            <a:ext cx="4029508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rgbClr val="E60000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E60000"/>
                </a:solidFill>
              </a:defRPr>
            </a:lvl1pPr>
          </a:lstStyle>
          <a:p>
            <a:r>
              <a:rPr lang="en-GB"/>
              <a:t>C2</a:t>
            </a:r>
            <a:endParaRPr lang="en-GB" dirty="0"/>
          </a:p>
        </p:txBody>
      </p:sp>
      <p:pic>
        <p:nvPicPr>
          <p:cNvPr id="7" name="Picture 6" descr="New_VF_Icon_RGB_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175" y="4547241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31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7 On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1355" y="763"/>
            <a:ext cx="9141289" cy="5141975"/>
            <a:chOff x="1355" y="763"/>
            <a:chExt cx="9141289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5" y="763"/>
              <a:ext cx="9141289" cy="51419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50243" y="859632"/>
              <a:ext cx="2691135" cy="356976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6451" y="2326210"/>
            <a:ext cx="4284074" cy="461912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C2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55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7 Tw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694" y="762"/>
            <a:ext cx="9141289" cy="5141975"/>
            <a:chOff x="1694" y="762"/>
            <a:chExt cx="9141289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694" y="762"/>
              <a:ext cx="9141289" cy="51419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58899" y="869156"/>
              <a:ext cx="2684025" cy="356265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0400" y="2216255"/>
            <a:ext cx="4343400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C2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686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8 One 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691" y="563763"/>
            <a:ext cx="4346575" cy="461912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395" y="4022914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C2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84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8 Two 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5" y="763"/>
            <a:ext cx="9141289" cy="5141975"/>
            <a:chOff x="1355" y="763"/>
            <a:chExt cx="9141289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5" y="763"/>
              <a:ext cx="9141289" cy="51419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98433" y="864394"/>
              <a:ext cx="2620035" cy="353779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14850" y="3241132"/>
            <a:ext cx="4413250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C2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33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9 On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5" y="762"/>
            <a:ext cx="9141291" cy="5141976"/>
            <a:chOff x="1355" y="762"/>
            <a:chExt cx="9141291" cy="5141976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5" y="762"/>
              <a:ext cx="9141291" cy="514197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49227" y="862012"/>
              <a:ext cx="2666250" cy="35484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6599" y="3136357"/>
            <a:ext cx="4346575" cy="461912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C2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221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10178" y="1904688"/>
            <a:ext cx="1315110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82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9 Two 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2033" y="763"/>
            <a:ext cx="9141289" cy="5141975"/>
            <a:chOff x="2033" y="763"/>
            <a:chExt cx="9141289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033" y="763"/>
              <a:ext cx="9141289" cy="51419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56789" y="866775"/>
              <a:ext cx="2655585" cy="353779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9925" y="3250657"/>
            <a:ext cx="4413250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C2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588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10 On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5" y="763"/>
            <a:ext cx="9141289" cy="5141975"/>
            <a:chOff x="1355" y="763"/>
            <a:chExt cx="9141289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5" y="763"/>
              <a:ext cx="9141289" cy="51419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56565" y="864395"/>
              <a:ext cx="2662695" cy="35484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20" y="3136357"/>
            <a:ext cx="4238955" cy="461912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C2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163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10 Tw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5" y="762"/>
            <a:ext cx="9141289" cy="5141975"/>
            <a:chOff x="1355" y="762"/>
            <a:chExt cx="9141289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5" y="762"/>
              <a:ext cx="9141289" cy="51419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63269" y="869156"/>
              <a:ext cx="2652030" cy="353779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7545" y="3250657"/>
            <a:ext cx="4305630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C2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229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11 On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2033" y="763"/>
            <a:ext cx="9141289" cy="5141975"/>
            <a:chOff x="2033" y="763"/>
            <a:chExt cx="9141289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033" y="763"/>
              <a:ext cx="9141289" cy="51419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455227" y="864394"/>
              <a:ext cx="2470725" cy="35484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6600" y="3136357"/>
            <a:ext cx="4284074" cy="461912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C2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9552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11 Tw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5" y="762"/>
            <a:ext cx="9141289" cy="5141975"/>
            <a:chOff x="1355" y="762"/>
            <a:chExt cx="9141289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5" y="762"/>
              <a:ext cx="9141289" cy="51419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459967" y="869156"/>
              <a:ext cx="2460060" cy="353779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9925" y="3250657"/>
            <a:ext cx="4343400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rgbClr val="FFFFFF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C2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723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12 On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5" y="762"/>
            <a:ext cx="9141289" cy="5141975"/>
            <a:chOff x="1355" y="762"/>
            <a:chExt cx="9141289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5" y="762"/>
              <a:ext cx="9141289" cy="51419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627850" y="857250"/>
              <a:ext cx="2282310" cy="356976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3588" y="2323430"/>
            <a:ext cx="4200770" cy="461912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rgbClr val="E60000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E60000"/>
                </a:solidFill>
              </a:defRPr>
            </a:lvl1pPr>
          </a:lstStyle>
          <a:p>
            <a:r>
              <a:rPr lang="en-GB"/>
              <a:t>C2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71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12 Two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6" y="763"/>
            <a:ext cx="9141287" cy="5141973"/>
            <a:chOff x="1356" y="763"/>
            <a:chExt cx="9141287" cy="5141973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6" y="763"/>
              <a:ext cx="9141287" cy="514197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637034" y="864394"/>
              <a:ext cx="2271645" cy="356265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7667" y="2221659"/>
            <a:ext cx="4029508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rgbClr val="E60000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E60000"/>
                </a:solidFill>
              </a:defRPr>
            </a:lvl1pPr>
          </a:lstStyle>
          <a:p>
            <a:r>
              <a:rPr lang="en-GB"/>
              <a:t>C2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783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13 On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678" y="763"/>
            <a:ext cx="9141289" cy="5141975"/>
            <a:chOff x="678" y="763"/>
            <a:chExt cx="9141289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78" y="763"/>
              <a:ext cx="9141289" cy="51419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45216" y="847724"/>
              <a:ext cx="2691135" cy="356976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8650" y="2286584"/>
            <a:ext cx="3735464" cy="461912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rgbClr val="FFFFFF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rgbClr val="FFFFFF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C2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402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13 Two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677" y="763"/>
            <a:ext cx="9141289" cy="5141975"/>
            <a:chOff x="677" y="763"/>
            <a:chExt cx="9141289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77" y="763"/>
              <a:ext cx="9141289" cy="51419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31689" y="850107"/>
              <a:ext cx="2684025" cy="355910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0948" y="2215309"/>
            <a:ext cx="2932085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rgbClr val="FFFFFF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rgbClr val="FFFFFF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C2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916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14 One 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4" y="762"/>
            <a:ext cx="9141291" cy="5141976"/>
            <a:chOff x="1354" y="762"/>
            <a:chExt cx="9141291" cy="5141976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4" y="762"/>
              <a:ext cx="9141291" cy="514197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41858" y="869156"/>
              <a:ext cx="2669805" cy="35484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6600" y="3136357"/>
            <a:ext cx="4346575" cy="461912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C2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424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1 On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4" y="762"/>
            <a:ext cx="9141290" cy="5141976"/>
            <a:chOff x="1354" y="762"/>
            <a:chExt cx="9141290" cy="5141976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4" y="762"/>
              <a:ext cx="9141290" cy="514197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54007" y="851877"/>
              <a:ext cx="2684831" cy="3573176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6599" y="3136357"/>
            <a:ext cx="4346575" cy="461912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72353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14 Two 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5" y="763"/>
            <a:ext cx="9141289" cy="5141975"/>
            <a:chOff x="1355" y="763"/>
            <a:chExt cx="9141289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5" y="763"/>
              <a:ext cx="9141289" cy="51419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49572" y="873919"/>
              <a:ext cx="2659140" cy="353779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71975" y="3253832"/>
            <a:ext cx="4413250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C2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0272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15 On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694" y="763"/>
            <a:ext cx="9141289" cy="5141975"/>
            <a:chOff x="1694" y="763"/>
            <a:chExt cx="9141289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694" y="763"/>
              <a:ext cx="9141289" cy="51419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48737" y="859632"/>
              <a:ext cx="2666250" cy="35484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6600" y="3136357"/>
            <a:ext cx="4284074" cy="461912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C2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447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15 Tw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2033" y="762"/>
            <a:ext cx="9141289" cy="5141975"/>
            <a:chOff x="2033" y="762"/>
            <a:chExt cx="9141289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033" y="762"/>
              <a:ext cx="9141289" cy="51419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57393" y="866776"/>
              <a:ext cx="2659140" cy="353779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9925" y="3250657"/>
            <a:ext cx="4343400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C2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750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20 On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1355" y="762"/>
            <a:ext cx="9141288" cy="5141975"/>
            <a:chOff x="1355" y="762"/>
            <a:chExt cx="9141288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5" y="762"/>
              <a:ext cx="9141288" cy="51419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35955" y="861748"/>
              <a:ext cx="2691135" cy="356976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700122" y="2323430"/>
            <a:ext cx="4200770" cy="461912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C2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296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20 Two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1357" y="763"/>
            <a:ext cx="9141285" cy="5141973"/>
            <a:chOff x="1357" y="763"/>
            <a:chExt cx="9141285" cy="5141973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7" y="763"/>
              <a:ext cx="9141285" cy="514197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39510" y="866472"/>
              <a:ext cx="2684025" cy="356265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703599" y="2221659"/>
            <a:ext cx="4029508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C2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556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21 On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5" y="762"/>
            <a:ext cx="9141288" cy="5141974"/>
            <a:chOff x="1355" y="762"/>
            <a:chExt cx="9141288" cy="5141974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5" y="762"/>
              <a:ext cx="9141288" cy="514197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35161" y="877094"/>
              <a:ext cx="2691135" cy="343833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004922" y="2323430"/>
            <a:ext cx="4137721" cy="461912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C2</a:t>
            </a:r>
            <a:endParaRPr lang="en-GB" dirty="0"/>
          </a:p>
        </p:txBody>
      </p:sp>
      <p:pic>
        <p:nvPicPr>
          <p:cNvPr id="9" name="Picture 8" descr="New_VF_Icon_RGB_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175" y="4547241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744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21 Two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7" y="763"/>
            <a:ext cx="9141285" cy="5141972"/>
            <a:chOff x="1357" y="763"/>
            <a:chExt cx="9141285" cy="5141972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7" y="763"/>
              <a:ext cx="9141285" cy="514197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37128" y="879475"/>
              <a:ext cx="2684025" cy="342768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004000" y="2221659"/>
            <a:ext cx="4029508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C2</a:t>
            </a:r>
            <a:endParaRPr lang="en-GB" dirty="0"/>
          </a:p>
        </p:txBody>
      </p:sp>
      <p:pic>
        <p:nvPicPr>
          <p:cNvPr id="9" name="Picture 8" descr="New_VF_Icon_RGB_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175" y="4547241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831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22 On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762"/>
            <a:ext cx="9141288" cy="5141975"/>
            <a:chOff x="0" y="762"/>
            <a:chExt cx="9141288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762"/>
              <a:ext cx="9141288" cy="51419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35955" y="861751"/>
              <a:ext cx="2691135" cy="356976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3395" y="2286584"/>
            <a:ext cx="4229705" cy="461912"/>
          </a:xfrm>
        </p:spPr>
        <p:txBody>
          <a:bodyPr anchor="t" anchorCtr="0">
            <a:noAutofit/>
          </a:bodyPr>
          <a:lstStyle>
            <a:lvl1pPr algn="r">
              <a:lnSpc>
                <a:spcPct val="90000"/>
              </a:lnSpc>
              <a:defRPr sz="30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rgbClr val="E60000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E60000"/>
                </a:solidFill>
              </a:defRPr>
            </a:lvl1pPr>
          </a:lstStyle>
          <a:p>
            <a:r>
              <a:rPr lang="en-GB"/>
              <a:t>C2</a:t>
            </a:r>
            <a:endParaRPr lang="en-GB" dirty="0"/>
          </a:p>
        </p:txBody>
      </p:sp>
      <p:pic>
        <p:nvPicPr>
          <p:cNvPr id="11" name="Picture 10" descr="New_VF_Icon_RGB_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175" y="4547241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467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22 Two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1355" y="762"/>
            <a:ext cx="9141288" cy="5141975"/>
            <a:chOff x="1355" y="762"/>
            <a:chExt cx="9141288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5" y="762"/>
              <a:ext cx="9141288" cy="51419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42515" y="858898"/>
              <a:ext cx="2684025" cy="356265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900233" y="2215309"/>
            <a:ext cx="2765429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rgbClr val="E60000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E60000"/>
                </a:solidFill>
              </a:defRPr>
            </a:lvl1pPr>
          </a:lstStyle>
          <a:p>
            <a:r>
              <a:rPr lang="en-GB"/>
              <a:t>C2</a:t>
            </a:r>
            <a:endParaRPr lang="en-GB" dirty="0"/>
          </a:p>
        </p:txBody>
      </p:sp>
      <p:pic>
        <p:nvPicPr>
          <p:cNvPr id="11" name="Picture 10" descr="New_VF_Icon_RGB_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175" y="4547241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455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23 On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355" y="762"/>
            <a:ext cx="9141288" cy="5141974"/>
            <a:chOff x="1355" y="762"/>
            <a:chExt cx="9141288" cy="5141974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5" y="762"/>
              <a:ext cx="9141288" cy="514197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35955" y="861748"/>
              <a:ext cx="2691135" cy="356976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852522" y="2323430"/>
            <a:ext cx="4200770" cy="461912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C2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08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1 Two 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5" y="763"/>
            <a:ext cx="9141289" cy="5141975"/>
            <a:chOff x="1355" y="763"/>
            <a:chExt cx="9141289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5" y="763"/>
              <a:ext cx="9141289" cy="51419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66518" y="882456"/>
              <a:ext cx="2662695" cy="353779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9925" y="3250657"/>
            <a:ext cx="4413250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C2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5741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23 Two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357" y="763"/>
            <a:ext cx="9141285" cy="5141972"/>
            <a:chOff x="1357" y="763"/>
            <a:chExt cx="9141285" cy="5141972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7" y="763"/>
              <a:ext cx="9141285" cy="514197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39510" y="866472"/>
              <a:ext cx="2684025" cy="356265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865524" y="2221659"/>
            <a:ext cx="4029508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C2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463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16 On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5" y="763"/>
            <a:ext cx="9141289" cy="5141975"/>
            <a:chOff x="1355" y="763"/>
            <a:chExt cx="9141289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5" y="763"/>
              <a:ext cx="9141289" cy="51419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53257" y="850105"/>
              <a:ext cx="2691135" cy="356265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239" y="2286584"/>
            <a:ext cx="4124554" cy="461912"/>
          </a:xfrm>
        </p:spPr>
        <p:txBody>
          <a:bodyPr anchor="t" anchorCtr="0">
            <a:noAutofit/>
          </a:bodyPr>
          <a:lstStyle>
            <a:lvl1pPr algn="r">
              <a:lnSpc>
                <a:spcPct val="90000"/>
              </a:lnSpc>
              <a:defRPr sz="30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rgbClr val="E60000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E60000"/>
                </a:solidFill>
              </a:defRPr>
            </a:lvl1pPr>
          </a:lstStyle>
          <a:p>
            <a:r>
              <a:rPr lang="en-GB"/>
              <a:t>C2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07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16 Two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5" y="763"/>
            <a:ext cx="9141289" cy="5141975"/>
            <a:chOff x="1355" y="763"/>
            <a:chExt cx="9141289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5" y="763"/>
              <a:ext cx="9141289" cy="51419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39510" y="854871"/>
              <a:ext cx="2684025" cy="355200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3" y="2215309"/>
            <a:ext cx="2765429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rgbClr val="E60000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E60000"/>
                </a:solidFill>
              </a:defRPr>
            </a:lvl1pPr>
          </a:lstStyle>
          <a:p>
            <a:r>
              <a:rPr lang="en-GB"/>
              <a:t>C2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003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17 On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5" y="762"/>
            <a:ext cx="9141289" cy="5141975"/>
            <a:chOff x="1355" y="762"/>
            <a:chExt cx="9141289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5" y="762"/>
              <a:ext cx="9141289" cy="51419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62493" y="847724"/>
              <a:ext cx="2669805" cy="357331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955" y="2286584"/>
            <a:ext cx="4124554" cy="461912"/>
          </a:xfrm>
        </p:spPr>
        <p:txBody>
          <a:bodyPr anchor="t" anchorCtr="0">
            <a:noAutofit/>
          </a:bodyPr>
          <a:lstStyle>
            <a:lvl1pPr algn="r">
              <a:lnSpc>
                <a:spcPct val="90000"/>
              </a:lnSpc>
              <a:defRPr sz="30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rgbClr val="E60000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E60000"/>
                </a:solidFill>
              </a:defRPr>
            </a:lvl1pPr>
          </a:lstStyle>
          <a:p>
            <a:r>
              <a:rPr lang="en-GB"/>
              <a:t>C2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197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17 Two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5" y="762"/>
            <a:ext cx="9141289" cy="5141975"/>
            <a:chOff x="1355" y="762"/>
            <a:chExt cx="9141289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5" y="762"/>
              <a:ext cx="9141289" cy="51419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56715" y="854869"/>
              <a:ext cx="2659140" cy="355910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3" y="2215309"/>
            <a:ext cx="2765429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rgbClr val="E60000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E60000"/>
                </a:solidFill>
              </a:defRPr>
            </a:lvl1pPr>
          </a:lstStyle>
          <a:p>
            <a:r>
              <a:rPr lang="en-GB"/>
              <a:t>C2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611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18 On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5" y="762"/>
            <a:ext cx="9141289" cy="5141975"/>
            <a:chOff x="1355" y="762"/>
            <a:chExt cx="9141289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5" y="762"/>
              <a:ext cx="9141289" cy="51419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49815" y="856290"/>
              <a:ext cx="2691135" cy="348806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3395" y="2286584"/>
            <a:ext cx="4210655" cy="461912"/>
          </a:xfrm>
        </p:spPr>
        <p:txBody>
          <a:bodyPr anchor="t" anchorCtr="0">
            <a:noAutofit/>
          </a:bodyPr>
          <a:lstStyle>
            <a:lvl1pPr algn="r">
              <a:lnSpc>
                <a:spcPct val="90000"/>
              </a:lnSpc>
              <a:defRPr sz="30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rgbClr val="E60000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E60000"/>
                </a:solidFill>
              </a:defRPr>
            </a:lvl1pPr>
          </a:lstStyle>
          <a:p>
            <a:r>
              <a:rPr lang="en-GB"/>
              <a:t>C2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2210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18 Two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5" y="762"/>
            <a:ext cx="9141289" cy="5141975"/>
            <a:chOff x="1355" y="762"/>
            <a:chExt cx="9141289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5" y="762"/>
              <a:ext cx="9141289" cy="51419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42515" y="862012"/>
              <a:ext cx="2684025" cy="348096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3" y="2215309"/>
            <a:ext cx="2765429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rgbClr val="E60000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E60000"/>
                </a:solidFill>
              </a:defRPr>
            </a:lvl1pPr>
          </a:lstStyle>
          <a:p>
            <a:r>
              <a:rPr lang="en-GB"/>
              <a:t>C2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667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19 On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4" y="762"/>
            <a:ext cx="9141291" cy="5141976"/>
            <a:chOff x="1354" y="762"/>
            <a:chExt cx="9141291" cy="5141976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4" y="762"/>
              <a:ext cx="9141291" cy="514197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48398" y="881063"/>
              <a:ext cx="2666250" cy="35484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1876" y="3136357"/>
            <a:ext cx="4051298" cy="461912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C2</a:t>
            </a:r>
            <a:endParaRPr lang="en-GB" dirty="0"/>
          </a:p>
        </p:txBody>
      </p:sp>
      <p:pic>
        <p:nvPicPr>
          <p:cNvPr id="7" name="Picture 6" descr="New_VF_Icon_RGB_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175" y="4547241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552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19 Two 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5" y="763"/>
            <a:ext cx="9141289" cy="5141975"/>
            <a:chOff x="1355" y="763"/>
            <a:chExt cx="9141289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5" y="763"/>
              <a:ext cx="9141289" cy="51419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55693" y="883444"/>
              <a:ext cx="2659140" cy="353779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1875" y="3250657"/>
            <a:ext cx="4051300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C2</a:t>
            </a:r>
            <a:endParaRPr lang="en-GB" dirty="0"/>
          </a:p>
        </p:txBody>
      </p:sp>
      <p:pic>
        <p:nvPicPr>
          <p:cNvPr id="7" name="Picture 6" descr="New_VF_Icon_RGB_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175" y="4547241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200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24 On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355" y="762"/>
            <a:ext cx="9141288" cy="5141974"/>
            <a:chOff x="1355" y="762"/>
            <a:chExt cx="9141288" cy="5141974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5" y="762"/>
              <a:ext cx="9141288" cy="514197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35955" y="861748"/>
              <a:ext cx="2691135" cy="356976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700122" y="2323430"/>
            <a:ext cx="4200770" cy="461912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C2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601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2 One 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355" y="763"/>
            <a:ext cx="9141289" cy="5141975"/>
            <a:chOff x="1355" y="763"/>
            <a:chExt cx="9141289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355" y="763"/>
              <a:ext cx="9141289" cy="51419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258752" y="854869"/>
              <a:ext cx="2666250" cy="35484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6599" y="3136357"/>
            <a:ext cx="4346575" cy="461912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C2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96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24 Two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357" y="763"/>
            <a:ext cx="9141285" cy="5141972"/>
            <a:chOff x="1357" y="763"/>
            <a:chExt cx="9141285" cy="5141972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7" y="763"/>
              <a:ext cx="9141285" cy="514197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39510" y="866472"/>
              <a:ext cx="2684025" cy="356265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703599" y="2221659"/>
            <a:ext cx="4029508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C2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349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Red One 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50551" y="848202"/>
            <a:ext cx="2703177" cy="3600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1946" y="2810635"/>
            <a:ext cx="4130679" cy="504862"/>
          </a:xfr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C2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53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Red Two 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57732" y="857294"/>
            <a:ext cx="2678032" cy="357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2421" y="2830626"/>
            <a:ext cx="4130679" cy="695060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 baseline="0">
                <a:solidFill>
                  <a:srgbClr val="FFFFFF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rgbClr val="FFFFFF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C2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648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hite On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47462" y="861504"/>
            <a:ext cx="2693190" cy="3586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1946" y="2810635"/>
            <a:ext cx="4130679" cy="504862"/>
          </a:xfr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91926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hite Two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52580" y="856209"/>
            <a:ext cx="2678845" cy="35794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2421" y="2830626"/>
            <a:ext cx="4130679" cy="695060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 baseline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61171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White Two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52580" y="856209"/>
            <a:ext cx="2678845" cy="35794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2421" y="2830626"/>
            <a:ext cx="4130679" cy="695060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 baseline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29711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0825" y="205978"/>
            <a:ext cx="6538913" cy="66747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C07C-4D99-4683-8A8C-513BC975EB78}" type="datetime3">
              <a:rPr lang="en-US" smtClean="0"/>
              <a:t>12 April 2022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C2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250825" y="873457"/>
            <a:ext cx="8642350" cy="3603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164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77" userDrawn="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 algn="l"/>
            <a:r>
              <a:rPr lang="en-GB">
                <a:solidFill>
                  <a:schemeClr val="tx1"/>
                </a:solidFill>
              </a:rPr>
              <a:t>C2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95058EF-59C8-4C6B-8A34-D3EA553FA05D}" type="datetime3">
              <a:rPr lang="en-US" smtClean="0"/>
              <a:t>12 April 2022</a:t>
            </a:fld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679950" y="873125"/>
            <a:ext cx="4213225" cy="36036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250825" y="873125"/>
            <a:ext cx="4213225" cy="360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892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2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Char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00" kern="1200" dirty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 algn="l"/>
            <a:r>
              <a:rPr lang="en-GB">
                <a:solidFill>
                  <a:schemeClr val="tx1"/>
                </a:solidFill>
              </a:rPr>
              <a:t>C2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26BA25E-8859-43D4-A515-35921CA1E9C9}" type="datetime3">
              <a:rPr lang="en-US" smtClean="0"/>
              <a:t>12 April 2022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32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2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5961" y="833075"/>
            <a:ext cx="2750855" cy="37372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94" y="2457450"/>
            <a:ext cx="3284017" cy="990600"/>
          </a:xfrm>
        </p:spPr>
        <p:txBody>
          <a:bodyPr anchor="ctr" anchorCtr="0">
            <a:noAutofit/>
          </a:bodyPr>
          <a:lstStyle>
            <a:lvl1pPr>
              <a:lnSpc>
                <a:spcPct val="80000"/>
              </a:lnSpc>
              <a:defRPr sz="2400">
                <a:latin typeface="Vodafone Rg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lvl="0" algn="l"/>
            <a:r>
              <a:rPr lang="en-GB">
                <a:solidFill>
                  <a:schemeClr val="tx1"/>
                </a:solidFill>
              </a:rPr>
              <a:t>C2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0348CB3-7D79-481B-8929-4DD61D36C5D0}" type="datetime3">
              <a:rPr lang="en-US" smtClean="0"/>
              <a:t>12 April 2022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460875" y="1572727"/>
            <a:ext cx="1558925" cy="290402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  <a:defRPr sz="1200"/>
            </a:lvl2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6247342" y="1572727"/>
            <a:ext cx="1558925" cy="290402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  <a:defRPr sz="1200"/>
            </a:lvl2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9394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2 Two 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5" y="762"/>
            <a:ext cx="9141289" cy="5141975"/>
            <a:chOff x="1355" y="762"/>
            <a:chExt cx="9141289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5" y="762"/>
              <a:ext cx="9141289" cy="51419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74768" y="878682"/>
              <a:ext cx="2659140" cy="353779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9925" y="3250657"/>
            <a:ext cx="4343400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C2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8814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algn="l"/>
            <a:r>
              <a:rPr lang="en-GB">
                <a:solidFill>
                  <a:schemeClr val="tx1"/>
                </a:solidFill>
              </a:rPr>
              <a:t>C2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5636CFA-2BF8-49C3-B81F-86432A9706F1}" type="datetime3">
              <a:rPr lang="en-US" smtClean="0"/>
              <a:t>12 April 2022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6451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algn="l"/>
            <a:r>
              <a:rPr lang="en-GB">
                <a:solidFill>
                  <a:schemeClr val="tx1"/>
                </a:solidFill>
              </a:rPr>
              <a:t>C2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00198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Red Speechm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1349" y="2046817"/>
            <a:ext cx="2841625" cy="829733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2400" b="1" cap="none" baseline="0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C2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E128BB-1C63-4659-A1ED-1DEC8EB0B54E}" type="datetime3">
              <a:rPr lang="en-US" smtClean="0"/>
              <a:t>12 April 2022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43932"/>
            <a:ext cx="4419599" cy="3285065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0"/>
              </a:spcAft>
              <a:buNone/>
              <a:defRPr sz="33200" spc="-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7368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 Speechm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64805" y="819106"/>
            <a:ext cx="2258413" cy="304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1349" y="2046817"/>
            <a:ext cx="2841625" cy="829733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2400" b="1" cap="none" baseline="0">
                <a:solidFill>
                  <a:schemeClr val="accent1"/>
                </a:solidFill>
                <a:latin typeface="Vodafone Rg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C2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F847904-C867-4B25-9AFA-25ED41751B42}" type="datetime3">
              <a:rPr lang="en-US" smtClean="0"/>
              <a:t>12 April 2022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43932"/>
            <a:ext cx="4419599" cy="3285065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0"/>
              </a:spcAft>
              <a:buNone/>
              <a:defRPr sz="33200" spc="-1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6414437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4049" y="1930142"/>
            <a:ext cx="4429125" cy="105038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000" b="1" cap="none" baseline="0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C2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753EE1-2B45-4D42-A6AE-8BCF3B4B5479}" type="datetime3">
              <a:rPr lang="en-US" smtClean="0"/>
              <a:t>12 April 2022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43932"/>
            <a:ext cx="4419599" cy="3285065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0"/>
              </a:spcAft>
              <a:buNone/>
              <a:defRPr sz="33200" spc="-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495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-20781" y="-55840"/>
            <a:ext cx="9164781" cy="5199340"/>
          </a:xfrm>
          <a:prstGeom prst="rect">
            <a:avLst/>
          </a:prstGeom>
          <a:pattFill prst="smGrid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Rectangle 18"/>
          <p:cNvSpPr/>
          <p:nvPr userDrawn="1"/>
        </p:nvSpPr>
        <p:spPr>
          <a:xfrm>
            <a:off x="-27708" y="-62766"/>
            <a:ext cx="9220199" cy="5673858"/>
          </a:xfrm>
          <a:prstGeom prst="rect">
            <a:avLst/>
          </a:prstGeom>
          <a:gradFill>
            <a:gsLst>
              <a:gs pos="0">
                <a:srgbClr val="BDC6CB">
                  <a:alpha val="77000"/>
                </a:srgbClr>
              </a:gs>
              <a:gs pos="100000">
                <a:srgbClr val="EEEFF1">
                  <a:alpha val="77000"/>
                </a:srgb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97172" y="751542"/>
            <a:ext cx="3951083" cy="105038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000" b="1" cap="none" baseline="0">
                <a:solidFill>
                  <a:schemeClr val="bg2">
                    <a:lumMod val="60000"/>
                    <a:lumOff val="40000"/>
                  </a:schemeClr>
                </a:solidFill>
                <a:latin typeface="Vodafone Rg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C2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ED2C72-801A-4E9D-88AB-E7639ED193AF}" type="datetime3">
              <a:rPr lang="en-US" smtClean="0"/>
              <a:t>12 April 2022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63565" y="1085456"/>
            <a:ext cx="3982961" cy="3285065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0"/>
              </a:spcAft>
              <a:buNone/>
              <a:defRPr sz="33200" spc="-1000" baseline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E42A6C-38B7-5545-8363-2282C981DE12}"/>
              </a:ext>
            </a:extLst>
          </p:cNvPr>
          <p:cNvGrpSpPr/>
          <p:nvPr userDrawn="1"/>
        </p:nvGrpSpPr>
        <p:grpSpPr>
          <a:xfrm rot="5400000">
            <a:off x="5198935" y="1298774"/>
            <a:ext cx="2605993" cy="4090547"/>
            <a:chOff x="838995" y="1132947"/>
            <a:chExt cx="2915805" cy="4584447"/>
          </a:xfrm>
          <a:effectLst>
            <a:outerShdw blurRad="190500" dist="38100" dir="2700000" algn="tl" rotWithShape="0">
              <a:prstClr val="black">
                <a:alpha val="40000"/>
              </a:prstClr>
            </a:outerShdw>
            <a:reflection blurRad="76200" stA="52000" endA="300" endPos="11000" dir="5400000" sy="-100000" algn="bl" rotWithShape="0"/>
          </a:effectLst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7C6C9A4-334F-254F-B449-082768A1AF1F}"/>
                </a:ext>
              </a:extLst>
            </p:cNvPr>
            <p:cNvSpPr/>
            <p:nvPr/>
          </p:nvSpPr>
          <p:spPr>
            <a:xfrm rot="2700000">
              <a:off x="848135" y="2599533"/>
              <a:ext cx="947011" cy="947011"/>
            </a:xfrm>
            <a:prstGeom prst="rect">
              <a:avLst/>
            </a:prstGeom>
            <a:gradFill>
              <a:gsLst>
                <a:gs pos="0">
                  <a:srgbClr val="4ED55F"/>
                </a:gs>
                <a:gs pos="100000">
                  <a:srgbClr val="4ED55F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29025C0-D9BF-9B43-AEC6-31F20572E042}"/>
                </a:ext>
              </a:extLst>
            </p:cNvPr>
            <p:cNvSpPr/>
            <p:nvPr/>
          </p:nvSpPr>
          <p:spPr>
            <a:xfrm rot="2700000">
              <a:off x="1569198" y="3320596"/>
              <a:ext cx="947011" cy="947011"/>
            </a:xfrm>
            <a:prstGeom prst="rect">
              <a:avLst/>
            </a:prstGeom>
            <a:gradFill>
              <a:gsLst>
                <a:gs pos="0">
                  <a:srgbClr val="FCC803"/>
                </a:gs>
                <a:gs pos="100000">
                  <a:srgbClr val="FCC80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8ABA86-9608-494A-A195-46ED779458A8}"/>
                </a:ext>
              </a:extLst>
            </p:cNvPr>
            <p:cNvSpPr/>
            <p:nvPr/>
          </p:nvSpPr>
          <p:spPr>
            <a:xfrm rot="2700000">
              <a:off x="2290261" y="4041660"/>
              <a:ext cx="947011" cy="947011"/>
            </a:xfrm>
            <a:prstGeom prst="rect">
              <a:avLst/>
            </a:prstGeom>
            <a:gradFill>
              <a:gsLst>
                <a:gs pos="0">
                  <a:srgbClr val="F92D52"/>
                </a:gs>
                <a:gs pos="100000">
                  <a:srgbClr val="F92D52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B8467AD-7803-A940-91E8-22B32F3D801A}"/>
                </a:ext>
              </a:extLst>
            </p:cNvPr>
            <p:cNvSpPr/>
            <p:nvPr/>
          </p:nvSpPr>
          <p:spPr>
            <a:xfrm rot="2700000">
              <a:off x="840475" y="4049319"/>
              <a:ext cx="947011" cy="947011"/>
            </a:xfrm>
            <a:prstGeom prst="rect">
              <a:avLst/>
            </a:prstGeom>
            <a:gradFill>
              <a:gsLst>
                <a:gs pos="0">
                  <a:srgbClr val="F99205"/>
                </a:gs>
                <a:gs pos="100000">
                  <a:srgbClr val="F99205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585BE80-A563-4C4B-B9A1-3AFAC2C4C80C}"/>
                </a:ext>
              </a:extLst>
            </p:cNvPr>
            <p:cNvSpPr/>
            <p:nvPr/>
          </p:nvSpPr>
          <p:spPr>
            <a:xfrm rot="2700000">
              <a:off x="1561538" y="4770383"/>
              <a:ext cx="947011" cy="947011"/>
            </a:xfrm>
            <a:prstGeom prst="rect">
              <a:avLst/>
            </a:prstGeom>
            <a:gradFill>
              <a:gsLst>
                <a:gs pos="1000">
                  <a:srgbClr val="F93B2F"/>
                </a:gs>
                <a:gs pos="100000">
                  <a:srgbClr val="F93B2F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FE8BB4C-91FD-1041-8D5F-AA83055C0010}"/>
                </a:ext>
              </a:extLst>
            </p:cNvPr>
            <p:cNvSpPr/>
            <p:nvPr/>
          </p:nvSpPr>
          <p:spPr>
            <a:xfrm rot="2700000">
              <a:off x="1788052" y="1360941"/>
              <a:ext cx="1966748" cy="1966748"/>
            </a:xfrm>
            <a:prstGeom prst="rect">
              <a:avLst/>
            </a:prstGeom>
            <a:gradFill flip="none" rotWithShape="1">
              <a:gsLst>
                <a:gs pos="0">
                  <a:srgbClr val="7030A0"/>
                </a:gs>
                <a:gs pos="100000">
                  <a:srgbClr val="7030A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8BBB8BC-0525-6C4E-8EE7-F2007F8EB235}"/>
                </a:ext>
              </a:extLst>
            </p:cNvPr>
            <p:cNvSpPr/>
            <p:nvPr/>
          </p:nvSpPr>
          <p:spPr>
            <a:xfrm rot="2700000">
              <a:off x="838995" y="1132947"/>
              <a:ext cx="947011" cy="947011"/>
            </a:xfrm>
            <a:prstGeom prst="rect">
              <a:avLst/>
            </a:prstGeom>
            <a:gradFill flip="none" rotWithShape="1">
              <a:gsLst>
                <a:gs pos="0">
                  <a:srgbClr val="5AC4F6"/>
                </a:gs>
                <a:gs pos="100000">
                  <a:srgbClr val="5AC4F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</p:grpSp>
    </p:spTree>
    <p:extLst>
      <p:ext uri="{BB962C8B-B14F-4D97-AF65-F5344CB8AC3E}">
        <p14:creationId xmlns:p14="http://schemas.microsoft.com/office/powerpoint/2010/main" val="21692391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7623AD49-8424-F44D-9389-AD4CEEBCB8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15" y="5487"/>
            <a:ext cx="9144000" cy="514350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68585" y="1801926"/>
            <a:ext cx="3951083" cy="105038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000" b="1" cap="none" baseline="0">
                <a:solidFill>
                  <a:schemeClr val="bg2">
                    <a:lumMod val="60000"/>
                    <a:lumOff val="40000"/>
                  </a:schemeClr>
                </a:solidFill>
                <a:latin typeface="Vodafone Rg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BF5729-AF22-4C94-89F0-380F31A0B4CB}" type="datetime3">
              <a:rPr lang="en-US" smtClean="0"/>
              <a:t>12 April 2022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5360" y="934704"/>
            <a:ext cx="3982961" cy="3285065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0"/>
              </a:spcAft>
              <a:buNone/>
              <a:defRPr sz="33200" spc="-1000" baseline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4181901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91"/>
                    </a14:imgEffect>
                    <a14:imgEffect>
                      <a14:saturation sat="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17"/>
            <a:ext cx="9144000" cy="514773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7000"/>
              </a:srgbClr>
            </a:outerShdw>
            <a:softEdge rad="0"/>
          </a:effectLst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68585" y="1801926"/>
            <a:ext cx="3951083" cy="105038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000" b="1" cap="none" baseline="0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6E00E5-D72A-4DEB-B84E-298DC451CAAB}" type="datetime3">
              <a:rPr lang="en-US" smtClean="0"/>
              <a:t>12 April 2022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5360" y="934704"/>
            <a:ext cx="3982961" cy="3285065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0"/>
              </a:spcAft>
              <a:buNone/>
              <a:defRPr sz="33200" spc="-1000" baseline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256830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x3 Video placehol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1608401" y="266700"/>
            <a:ext cx="5927199" cy="4445399"/>
          </a:xfrm>
          <a:solidFill>
            <a:schemeClr val="tx1"/>
          </a:solidFill>
        </p:spPr>
        <p:txBody>
          <a:bodyPr lIns="72000" tIns="72000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4x3 video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C2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5D1E4C-5B98-45CD-A810-0662BF26667B}" type="datetime3">
              <a:rPr lang="en-US" smtClean="0"/>
              <a:t>12 April 2022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754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x9 Video placehol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822325" y="266399"/>
            <a:ext cx="7499351" cy="4218385"/>
          </a:xfrm>
          <a:solidFill>
            <a:schemeClr val="tx1"/>
          </a:solidFill>
        </p:spPr>
        <p:txBody>
          <a:bodyPr lIns="72000" tIns="72000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16x9 video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C2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094E14-2762-4EA2-A843-9FAD7D41780F}" type="datetime3">
              <a:rPr lang="en-US" smtClean="0"/>
              <a:t>12 April 2022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40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3 On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2034" y="764"/>
            <a:ext cx="9141287" cy="5141973"/>
            <a:chOff x="2034" y="764"/>
            <a:chExt cx="9141287" cy="5141973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034" y="764"/>
              <a:ext cx="9141287" cy="514197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58022" y="862012"/>
              <a:ext cx="2673360" cy="356976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8699" y="2840892"/>
            <a:ext cx="3843088" cy="461912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C2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178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frame 16x9 Video placehol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 lIns="72000" tIns="72000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full frame 16x9 video</a:t>
            </a:r>
          </a:p>
        </p:txBody>
      </p:sp>
    </p:spTree>
    <p:extLst>
      <p:ext uri="{BB962C8B-B14F-4D97-AF65-F5344CB8AC3E}">
        <p14:creationId xmlns:p14="http://schemas.microsoft.com/office/powerpoint/2010/main" val="1216117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3 Two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6" y="764"/>
            <a:ext cx="9141287" cy="5141973"/>
            <a:chOff x="1356" y="764"/>
            <a:chExt cx="9141287" cy="5141973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6" y="764"/>
              <a:ext cx="9141287" cy="514197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53162" y="878529"/>
              <a:ext cx="2666250" cy="356265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4813" y="2811458"/>
            <a:ext cx="2765429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rgbClr val="FFFFFF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C2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3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4 On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678" y="763"/>
            <a:ext cx="9141289" cy="5141975"/>
            <a:chOff x="678" y="763"/>
            <a:chExt cx="9141289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78" y="763"/>
              <a:ext cx="9141289" cy="51419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710181" y="854869"/>
              <a:ext cx="2207655" cy="35484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6600" y="3136357"/>
            <a:ext cx="4284074" cy="461912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C2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06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2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205978"/>
            <a:ext cx="8635526" cy="6674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873457"/>
            <a:ext cx="5886450" cy="36032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365295" y="4713136"/>
            <a:ext cx="413410" cy="23888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53395" y="4712099"/>
            <a:ext cx="2087880" cy="23888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IE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C2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137275" y="4712099"/>
            <a:ext cx="2133600" cy="23888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GB" sz="800" smtClean="0"/>
            </a:lvl1pPr>
          </a:lstStyle>
          <a:p>
            <a:fld id="{CB244E5C-C506-4077-8BEC-CB8F4CFF4B74}" type="datetime3">
              <a:rPr lang="en-US" smtClean="0"/>
              <a:t>12 April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68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14" r:id="rId3"/>
    <p:sldLayoutId id="2147483715" r:id="rId4"/>
    <p:sldLayoutId id="2147483716" r:id="rId5"/>
    <p:sldLayoutId id="2147483717" r:id="rId6"/>
    <p:sldLayoutId id="2147483742" r:id="rId7"/>
    <p:sldLayoutId id="2147483743" r:id="rId8"/>
    <p:sldLayoutId id="2147483744" r:id="rId9"/>
    <p:sldLayoutId id="2147483745" r:id="rId10"/>
    <p:sldLayoutId id="2147483720" r:id="rId11"/>
    <p:sldLayoutId id="2147483721" r:id="rId12"/>
    <p:sldLayoutId id="2147483722" r:id="rId13"/>
    <p:sldLayoutId id="2147483723" r:id="rId14"/>
    <p:sldLayoutId id="2147483728" r:id="rId15"/>
    <p:sldLayoutId id="2147483729" r:id="rId16"/>
    <p:sldLayoutId id="2147483730" r:id="rId17"/>
    <p:sldLayoutId id="2147483731" r:id="rId18"/>
    <p:sldLayoutId id="2147483746" r:id="rId19"/>
    <p:sldLayoutId id="2147483747" r:id="rId20"/>
    <p:sldLayoutId id="2147483748" r:id="rId21"/>
    <p:sldLayoutId id="2147483749" r:id="rId22"/>
    <p:sldLayoutId id="2147483750" r:id="rId23"/>
    <p:sldLayoutId id="2147483751" r:id="rId24"/>
    <p:sldLayoutId id="2147483752" r:id="rId25"/>
    <p:sldLayoutId id="2147483753" r:id="rId26"/>
    <p:sldLayoutId id="2147483754" r:id="rId27"/>
    <p:sldLayoutId id="2147483755" r:id="rId28"/>
    <p:sldLayoutId id="2147483732" r:id="rId29"/>
    <p:sldLayoutId id="2147483733" r:id="rId30"/>
    <p:sldLayoutId id="2147483756" r:id="rId31"/>
    <p:sldLayoutId id="2147483757" r:id="rId32"/>
    <p:sldLayoutId id="2147483758" r:id="rId33"/>
    <p:sldLayoutId id="2147483759" r:id="rId34"/>
    <p:sldLayoutId id="2147483760" r:id="rId35"/>
    <p:sldLayoutId id="2147483761" r:id="rId36"/>
    <p:sldLayoutId id="2147483762" r:id="rId37"/>
    <p:sldLayoutId id="2147483763" r:id="rId38"/>
    <p:sldLayoutId id="2147483764" r:id="rId39"/>
    <p:sldLayoutId id="2147483765" r:id="rId40"/>
    <p:sldLayoutId id="2147483734" r:id="rId41"/>
    <p:sldLayoutId id="2147483735" r:id="rId42"/>
    <p:sldLayoutId id="2147483736" r:id="rId43"/>
    <p:sldLayoutId id="2147483737" r:id="rId44"/>
    <p:sldLayoutId id="2147483738" r:id="rId45"/>
    <p:sldLayoutId id="2147483739" r:id="rId46"/>
    <p:sldLayoutId id="2147483740" r:id="rId47"/>
    <p:sldLayoutId id="2147483741" r:id="rId48"/>
    <p:sldLayoutId id="2147483766" r:id="rId49"/>
    <p:sldLayoutId id="2147483767" r:id="rId50"/>
    <p:sldLayoutId id="2147483725" r:id="rId51"/>
    <p:sldLayoutId id="2147483726" r:id="rId52"/>
    <p:sldLayoutId id="2147483700" r:id="rId53"/>
    <p:sldLayoutId id="2147483724" r:id="rId54"/>
    <p:sldLayoutId id="2147483770" r:id="rId55"/>
    <p:sldLayoutId id="2147483650" r:id="rId56"/>
    <p:sldLayoutId id="2147483706" r:id="rId57"/>
    <p:sldLayoutId id="2147483709" r:id="rId58"/>
    <p:sldLayoutId id="2147483659" r:id="rId59"/>
    <p:sldLayoutId id="2147483654" r:id="rId60"/>
    <p:sldLayoutId id="2147483660" r:id="rId61"/>
    <p:sldLayoutId id="2147483675" r:id="rId62"/>
    <p:sldLayoutId id="2147483727" r:id="rId63"/>
    <p:sldLayoutId id="2147483712" r:id="rId64"/>
    <p:sldLayoutId id="2147483713" r:id="rId65"/>
    <p:sldLayoutId id="2147483768" r:id="rId66"/>
    <p:sldLayoutId id="2147483769" r:id="rId67"/>
    <p:sldLayoutId id="2147483666" r:id="rId68"/>
    <p:sldLayoutId id="2147483667" r:id="rId69"/>
    <p:sldLayoutId id="2147483708" r:id="rId70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Vodafone Rg" pitchFamily="34" charset="0"/>
          <a:ea typeface="+mj-ea"/>
          <a:cs typeface="+mj-cs"/>
        </a:defRPr>
      </a:lvl1pPr>
    </p:titleStyle>
    <p:bodyStyle>
      <a:lvl1pPr marL="138113" indent="-138113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Vodafone Rg" pitchFamily="34" charset="0"/>
          <a:ea typeface="+mn-ea"/>
          <a:cs typeface="+mn-cs"/>
        </a:defRPr>
      </a:lvl1pPr>
      <a:lvl2pPr marL="347663" indent="-147638" algn="l" defTabSz="914400" rtl="0" eaLnBrk="1" latinLnBrk="0" hangingPunct="1">
        <a:spcBef>
          <a:spcPts val="0"/>
        </a:spcBef>
        <a:spcAft>
          <a:spcPts val="300"/>
        </a:spcAft>
        <a:buClr>
          <a:schemeClr val="accent1"/>
        </a:buClr>
        <a:buFont typeface="Calibri" pitchFamily="34" charset="0"/>
        <a:buChar char="–"/>
        <a:defRPr sz="1400" kern="1200">
          <a:solidFill>
            <a:schemeClr val="tx1"/>
          </a:solidFill>
          <a:latin typeface="Vodafone Rg" pitchFamily="34" charset="0"/>
          <a:ea typeface="+mn-ea"/>
          <a:cs typeface="+mn-cs"/>
        </a:defRPr>
      </a:lvl2pPr>
      <a:lvl3pPr marL="385763" indent="146050" algn="l" defTabSz="914400" rtl="0" eaLnBrk="1" latinLnBrk="0" hangingPunct="1">
        <a:spcBef>
          <a:spcPts val="0"/>
        </a:spcBef>
        <a:spcAft>
          <a:spcPts val="300"/>
        </a:spcAft>
        <a:buClr>
          <a:schemeClr val="accent1"/>
        </a:buClr>
        <a:buFont typeface="Calibri" pitchFamily="34" charset="0"/>
        <a:buChar char="–"/>
        <a:defRPr sz="1400" kern="1200">
          <a:solidFill>
            <a:schemeClr val="tx1"/>
          </a:solidFill>
          <a:latin typeface="Vodafone Rg" pitchFamily="34" charset="0"/>
          <a:ea typeface="+mn-ea"/>
          <a:cs typeface="+mn-cs"/>
        </a:defRPr>
      </a:lvl3pPr>
      <a:lvl4pPr marL="717550" indent="-150813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61925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58" userDrawn="1">
          <p15:clr>
            <a:srgbClr val="F26B43"/>
          </p15:clr>
        </p15:guide>
        <p15:guide id="3" orient="horz" pos="2820" userDrawn="1">
          <p15:clr>
            <a:srgbClr val="F26B43"/>
          </p15:clr>
        </p15:guide>
        <p15:guide id="4" pos="5602" userDrawn="1">
          <p15:clr>
            <a:srgbClr val="F26B43"/>
          </p15:clr>
        </p15:guide>
        <p15:guide id="5" pos="2812" userDrawn="1">
          <p15:clr>
            <a:srgbClr val="F26B43"/>
          </p15:clr>
        </p15:guide>
        <p15:guide id="6" pos="2948" userDrawn="1">
          <p15:clr>
            <a:srgbClr val="F26B43"/>
          </p15:clr>
        </p15:guide>
        <p15:guide id="7" orient="horz" pos="55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tiff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85.svg"/><Relationship Id="rId5" Type="http://schemas.openxmlformats.org/officeDocument/2006/relationships/image" Target="../media/image84.png"/><Relationship Id="rId4" Type="http://schemas.openxmlformats.org/officeDocument/2006/relationships/image" Target="../media/image8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52A5B9-D1B4-1B45-ACCE-D0B07E312A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0E58B2-BA8E-F042-9787-35C0BC02FD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algn="l"/>
            <a:r>
              <a:rPr lang="en-GB">
                <a:solidFill>
                  <a:schemeClr val="tx1"/>
                </a:solidFill>
              </a:rPr>
              <a:t>C2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Freeform: Shape 52">
            <a:extLst>
              <a:ext uri="{FF2B5EF4-FFF2-40B4-BE49-F238E27FC236}">
                <a16:creationId xmlns:a16="http://schemas.microsoft.com/office/drawing/2014/main" id="{FBEC0DF1-FF22-814F-A7EE-467F1B61271A}"/>
              </a:ext>
            </a:extLst>
          </p:cNvPr>
          <p:cNvSpPr/>
          <p:nvPr/>
        </p:nvSpPr>
        <p:spPr>
          <a:xfrm rot="10800000">
            <a:off x="0" y="-1714499"/>
            <a:ext cx="4870155" cy="6858000"/>
          </a:xfrm>
          <a:custGeom>
            <a:avLst/>
            <a:gdLst>
              <a:gd name="connsiteX0" fmla="*/ 0 w 6203021"/>
              <a:gd name="connsiteY0" fmla="*/ 0 h 6858000"/>
              <a:gd name="connsiteX1" fmla="*/ 6203021 w 6203021"/>
              <a:gd name="connsiteY1" fmla="*/ 0 h 6858000"/>
              <a:gd name="connsiteX2" fmla="*/ 6203021 w 6203021"/>
              <a:gd name="connsiteY2" fmla="*/ 6858000 h 6858000"/>
              <a:gd name="connsiteX3" fmla="*/ 1802722 w 620302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3021" h="6858000">
                <a:moveTo>
                  <a:pt x="0" y="0"/>
                </a:moveTo>
                <a:lnTo>
                  <a:pt x="6203021" y="0"/>
                </a:lnTo>
                <a:lnTo>
                  <a:pt x="6203021" y="6858000"/>
                </a:lnTo>
                <a:lnTo>
                  <a:pt x="1802722" y="685800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71000"/>
                </a:schemeClr>
              </a:gs>
              <a:gs pos="56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1B4AC1-A958-1F4D-BABC-7F3014287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95" y="3419661"/>
            <a:ext cx="3843785" cy="153132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2300" y="1247919"/>
            <a:ext cx="5365870" cy="46191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Vodafone Rg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chemeClr val="bg1"/>
                </a:solidFill>
              </a:rPr>
              <a:t>VSDM CSOC Support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9117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3395" y="127322"/>
            <a:ext cx="6538913" cy="447165"/>
          </a:xfrm>
        </p:spPr>
        <p:txBody>
          <a:bodyPr anchor="ctr"/>
          <a:lstStyle/>
          <a:p>
            <a:r>
              <a:rPr lang="en-GB" dirty="0"/>
              <a:t>VSDM Support Process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AA22-B77E-4A4C-8FAF-6884AE37A576}" type="datetime3">
              <a:rPr lang="en-US" smtClean="0"/>
              <a:t>12 April 2022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GB"/>
              <a:t>C2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1" name="Freeform: Shape 24">
            <a:extLst>
              <a:ext uri="{FF2B5EF4-FFF2-40B4-BE49-F238E27FC236}">
                <a16:creationId xmlns:a16="http://schemas.microsoft.com/office/drawing/2014/main" id="{19F9B4AD-7089-5C4D-BE09-869A5732BD2D}"/>
              </a:ext>
            </a:extLst>
          </p:cNvPr>
          <p:cNvSpPr/>
          <p:nvPr/>
        </p:nvSpPr>
        <p:spPr>
          <a:xfrm>
            <a:off x="62344" y="640200"/>
            <a:ext cx="3553111" cy="912202"/>
          </a:xfrm>
          <a:custGeom>
            <a:avLst/>
            <a:gdLst>
              <a:gd name="connsiteX0" fmla="*/ 0 w 2989943"/>
              <a:gd name="connsiteY0" fmla="*/ 0 h 912202"/>
              <a:gd name="connsiteX1" fmla="*/ 2533842 w 2989943"/>
              <a:gd name="connsiteY1" fmla="*/ 0 h 912202"/>
              <a:gd name="connsiteX2" fmla="*/ 2989943 w 2989943"/>
              <a:gd name="connsiteY2" fmla="*/ 456101 h 912202"/>
              <a:gd name="connsiteX3" fmla="*/ 2533842 w 2989943"/>
              <a:gd name="connsiteY3" fmla="*/ 912202 h 912202"/>
              <a:gd name="connsiteX4" fmla="*/ 0 w 2989943"/>
              <a:gd name="connsiteY4" fmla="*/ 912202 h 912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9943" h="912202">
                <a:moveTo>
                  <a:pt x="0" y="0"/>
                </a:moveTo>
                <a:lnTo>
                  <a:pt x="2533842" y="0"/>
                </a:lnTo>
                <a:cubicBezTo>
                  <a:pt x="2785740" y="0"/>
                  <a:pt x="2989943" y="204203"/>
                  <a:pt x="2989943" y="456101"/>
                </a:cubicBezTo>
                <a:cubicBezTo>
                  <a:pt x="2989943" y="707999"/>
                  <a:pt x="2785740" y="912202"/>
                  <a:pt x="2533842" y="912202"/>
                </a:cubicBezTo>
                <a:lnTo>
                  <a:pt x="0" y="9122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64389DA-B0DC-8A4D-8473-5FDCC29B4811}"/>
              </a:ext>
            </a:extLst>
          </p:cNvPr>
          <p:cNvSpPr/>
          <p:nvPr/>
        </p:nvSpPr>
        <p:spPr>
          <a:xfrm>
            <a:off x="2764626" y="696636"/>
            <a:ext cx="774294" cy="774292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DEE2E3"/>
              </a:gs>
            </a:gsLst>
            <a:lin ang="2700000" scaled="1"/>
          </a:gradFill>
          <a:ln w="6350">
            <a:gradFill flip="none" rotWithShape="1">
              <a:gsLst>
                <a:gs pos="0">
                  <a:srgbClr val="FFFFFF"/>
                </a:gs>
                <a:gs pos="100000">
                  <a:srgbClr val="DEE2E3"/>
                </a:gs>
              </a:gsLst>
              <a:lin ang="13500000" scaled="1"/>
              <a:tileRect/>
            </a:gradFill>
          </a:ln>
          <a:effectLst>
            <a:outerShdw blurRad="241300" dist="165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236694-7637-D948-B3E9-9E37F46DA551}"/>
              </a:ext>
            </a:extLst>
          </p:cNvPr>
          <p:cNvSpPr txBox="1"/>
          <p:nvPr/>
        </p:nvSpPr>
        <p:spPr>
          <a:xfrm>
            <a:off x="3706322" y="226360"/>
            <a:ext cx="5242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chemeClr val="accent2"/>
                </a:solidFill>
              </a:rPr>
              <a:t>CUSTOMER SUPPORT OPERATIONAL CENTRE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85E41F-BCD1-484E-A4F0-82112877BD79}"/>
              </a:ext>
            </a:extLst>
          </p:cNvPr>
          <p:cNvSpPr txBox="1"/>
          <p:nvPr/>
        </p:nvSpPr>
        <p:spPr>
          <a:xfrm>
            <a:off x="3737438" y="934247"/>
            <a:ext cx="31491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>
                <a:solidFill>
                  <a:schemeClr val="bg1">
                    <a:lumMod val="50000"/>
                  </a:schemeClr>
                </a:solidFill>
              </a:rPr>
              <a:t>1st line support (CSOC) will require the following information</a:t>
            </a:r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: 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• Customer Name 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• Customer Number 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• Issue Description 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• Troubleshooting will be determined by FAQ’s 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• Unresolved issues to be escalated to 2nd/3rd line support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EF2ED6-F2A8-D54D-9EF7-FD49FF261FB5}"/>
              </a:ext>
            </a:extLst>
          </p:cNvPr>
          <p:cNvSpPr txBox="1"/>
          <p:nvPr/>
        </p:nvSpPr>
        <p:spPr>
          <a:xfrm>
            <a:off x="122305" y="654755"/>
            <a:ext cx="191574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chemeClr val="bg1"/>
                </a:solidFill>
              </a:rPr>
              <a:t>1</a:t>
            </a:r>
            <a:r>
              <a:rPr lang="en-IN" b="1" baseline="30000" dirty="0">
                <a:solidFill>
                  <a:schemeClr val="bg1"/>
                </a:solidFill>
              </a:rPr>
              <a:t>st</a:t>
            </a:r>
            <a:r>
              <a:rPr lang="en-IN" b="1" dirty="0">
                <a:solidFill>
                  <a:schemeClr val="bg1"/>
                </a:solidFill>
              </a:rPr>
              <a:t> line Support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29FBBF4-E0B8-3F4C-A02A-9D741D116D0D}"/>
              </a:ext>
            </a:extLst>
          </p:cNvPr>
          <p:cNvSpPr txBox="1"/>
          <p:nvPr/>
        </p:nvSpPr>
        <p:spPr>
          <a:xfrm>
            <a:off x="377220" y="2390272"/>
            <a:ext cx="4909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2000" b="1" dirty="0">
                <a:solidFill>
                  <a:srgbClr val="A8218A"/>
                </a:solidFill>
              </a:rPr>
              <a:t>ENTERPRISE CLOUD SYSTEMS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530F9F-2102-B643-AFB8-F08A991680CF}"/>
              </a:ext>
            </a:extLst>
          </p:cNvPr>
          <p:cNvSpPr txBox="1"/>
          <p:nvPr/>
        </p:nvSpPr>
        <p:spPr>
          <a:xfrm>
            <a:off x="243320" y="2712895"/>
            <a:ext cx="51097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>
                <a:solidFill>
                  <a:schemeClr val="bg1">
                    <a:lumMod val="50000"/>
                  </a:schemeClr>
                </a:solidFill>
              </a:rPr>
              <a:t>The VSDM Team is 2</a:t>
            </a:r>
            <a:r>
              <a:rPr lang="en-IN" sz="1000" baseline="30000" dirty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en-IN" sz="1000" dirty="0">
                <a:solidFill>
                  <a:schemeClr val="bg1">
                    <a:lumMod val="50000"/>
                  </a:schemeClr>
                </a:solidFill>
              </a:rPr>
              <a:t> line support and will not attend to any call without a Siebel reference number</a:t>
            </a:r>
          </a:p>
          <a:p>
            <a:r>
              <a:rPr lang="en-IN" sz="1000" dirty="0">
                <a:solidFill>
                  <a:schemeClr val="bg1">
                    <a:lumMod val="50000"/>
                  </a:schemeClr>
                </a:solidFill>
              </a:rPr>
              <a:t>VSDM Team to implement any recommendation from 3</a:t>
            </a:r>
            <a:r>
              <a:rPr lang="en-IN" sz="1000" baseline="30000" dirty="0">
                <a:solidFill>
                  <a:schemeClr val="bg1">
                    <a:lumMod val="50000"/>
                  </a:schemeClr>
                </a:solidFill>
              </a:rPr>
              <a:t>rd</a:t>
            </a:r>
            <a:r>
              <a:rPr lang="en-IN" sz="1000" dirty="0">
                <a:solidFill>
                  <a:schemeClr val="bg1">
                    <a:lumMod val="50000"/>
                  </a:schemeClr>
                </a:solidFill>
              </a:rPr>
              <a:t> line support.</a:t>
            </a:r>
          </a:p>
          <a:p>
            <a:r>
              <a:rPr lang="en-IN" sz="1000" dirty="0">
                <a:solidFill>
                  <a:schemeClr val="bg1">
                    <a:lumMod val="50000"/>
                  </a:schemeClr>
                </a:solidFill>
              </a:rPr>
              <a:t>VSDM Team is responsible to ensure latest release of VSDM is deployed on the platforms.</a:t>
            </a:r>
            <a:r>
              <a:rPr lang="en-IN" sz="7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IN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Freeform: Shape 25">
            <a:extLst>
              <a:ext uri="{FF2B5EF4-FFF2-40B4-BE49-F238E27FC236}">
                <a16:creationId xmlns:a16="http://schemas.microsoft.com/office/drawing/2014/main" id="{EA3ECB22-9E70-8442-87B0-B5A1B811F74D}"/>
              </a:ext>
            </a:extLst>
          </p:cNvPr>
          <p:cNvSpPr/>
          <p:nvPr/>
        </p:nvSpPr>
        <p:spPr>
          <a:xfrm rot="10800000">
            <a:off x="5491594" y="2439078"/>
            <a:ext cx="3553112" cy="912202"/>
          </a:xfrm>
          <a:custGeom>
            <a:avLst/>
            <a:gdLst>
              <a:gd name="connsiteX0" fmla="*/ 0 w 2989943"/>
              <a:gd name="connsiteY0" fmla="*/ 0 h 912202"/>
              <a:gd name="connsiteX1" fmla="*/ 2533842 w 2989943"/>
              <a:gd name="connsiteY1" fmla="*/ 0 h 912202"/>
              <a:gd name="connsiteX2" fmla="*/ 2989943 w 2989943"/>
              <a:gd name="connsiteY2" fmla="*/ 456101 h 912202"/>
              <a:gd name="connsiteX3" fmla="*/ 2533842 w 2989943"/>
              <a:gd name="connsiteY3" fmla="*/ 912202 h 912202"/>
              <a:gd name="connsiteX4" fmla="*/ 0 w 2989943"/>
              <a:gd name="connsiteY4" fmla="*/ 912202 h 912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9943" h="912202">
                <a:moveTo>
                  <a:pt x="0" y="0"/>
                </a:moveTo>
                <a:lnTo>
                  <a:pt x="2533842" y="0"/>
                </a:lnTo>
                <a:cubicBezTo>
                  <a:pt x="2785740" y="0"/>
                  <a:pt x="2989943" y="204203"/>
                  <a:pt x="2989943" y="456101"/>
                </a:cubicBezTo>
                <a:cubicBezTo>
                  <a:pt x="2989943" y="707999"/>
                  <a:pt x="2785740" y="912202"/>
                  <a:pt x="2533842" y="912202"/>
                </a:cubicBezTo>
                <a:lnTo>
                  <a:pt x="0" y="912202"/>
                </a:lnTo>
                <a:close/>
              </a:path>
            </a:pathLst>
          </a:custGeom>
          <a:gradFill flip="none" rotWithShape="1">
            <a:gsLst>
              <a:gs pos="0">
                <a:srgbClr val="CA4792"/>
              </a:gs>
              <a:gs pos="100000">
                <a:srgbClr val="A8218A"/>
              </a:gs>
            </a:gsLst>
            <a:lin ang="2700000" scaled="1"/>
            <a:tileRect/>
          </a:gradFill>
          <a:ln>
            <a:noFill/>
          </a:ln>
          <a:effectLst>
            <a:outerShdw blurRad="1270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C7E593-2D5B-574E-B6CF-62DFC5919269}"/>
              </a:ext>
            </a:extLst>
          </p:cNvPr>
          <p:cNvSpPr txBox="1"/>
          <p:nvPr/>
        </p:nvSpPr>
        <p:spPr>
          <a:xfrm>
            <a:off x="7283022" y="2699678"/>
            <a:ext cx="1761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chemeClr val="bg1"/>
                </a:solidFill>
              </a:rPr>
              <a:t>2</a:t>
            </a:r>
            <a:r>
              <a:rPr lang="en-IN" b="1" baseline="30000" dirty="0">
                <a:solidFill>
                  <a:schemeClr val="bg1"/>
                </a:solidFill>
              </a:rPr>
              <a:t>nd</a:t>
            </a:r>
            <a:r>
              <a:rPr lang="en-IN" b="1" dirty="0">
                <a:solidFill>
                  <a:schemeClr val="bg1"/>
                </a:solidFill>
              </a:rPr>
              <a:t> line Support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9285913-B163-CB49-8692-B51679E23426}"/>
              </a:ext>
            </a:extLst>
          </p:cNvPr>
          <p:cNvSpPr/>
          <p:nvPr/>
        </p:nvSpPr>
        <p:spPr>
          <a:xfrm>
            <a:off x="5558029" y="2500695"/>
            <a:ext cx="774294" cy="774292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DEE2E3"/>
              </a:gs>
            </a:gsLst>
            <a:lin ang="2700000" scaled="1"/>
            <a:tileRect/>
          </a:gradFill>
          <a:ln w="6350">
            <a:gradFill flip="none" rotWithShape="1">
              <a:gsLst>
                <a:gs pos="0">
                  <a:srgbClr val="FFFFFF"/>
                </a:gs>
                <a:gs pos="100000">
                  <a:srgbClr val="DEE2E3"/>
                </a:gs>
              </a:gsLst>
              <a:lin ang="13500000" scaled="1"/>
              <a:tileRect/>
            </a:gradFill>
          </a:ln>
          <a:effectLst>
            <a:outerShdw blurRad="241300" dist="165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655BAF1-7710-4641-9986-DD39FE73D5E7}"/>
              </a:ext>
            </a:extLst>
          </p:cNvPr>
          <p:cNvSpPr/>
          <p:nvPr/>
        </p:nvSpPr>
        <p:spPr>
          <a:xfrm>
            <a:off x="62345" y="3607222"/>
            <a:ext cx="3553112" cy="912202"/>
          </a:xfrm>
          <a:custGeom>
            <a:avLst/>
            <a:gdLst>
              <a:gd name="connsiteX0" fmla="*/ 0 w 2989943"/>
              <a:gd name="connsiteY0" fmla="*/ 0 h 912202"/>
              <a:gd name="connsiteX1" fmla="*/ 2533842 w 2989943"/>
              <a:gd name="connsiteY1" fmla="*/ 0 h 912202"/>
              <a:gd name="connsiteX2" fmla="*/ 2989943 w 2989943"/>
              <a:gd name="connsiteY2" fmla="*/ 456101 h 912202"/>
              <a:gd name="connsiteX3" fmla="*/ 2533842 w 2989943"/>
              <a:gd name="connsiteY3" fmla="*/ 912202 h 912202"/>
              <a:gd name="connsiteX4" fmla="*/ 0 w 2989943"/>
              <a:gd name="connsiteY4" fmla="*/ 912202 h 912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9943" h="912202">
                <a:moveTo>
                  <a:pt x="0" y="0"/>
                </a:moveTo>
                <a:lnTo>
                  <a:pt x="2533842" y="0"/>
                </a:lnTo>
                <a:cubicBezTo>
                  <a:pt x="2785740" y="0"/>
                  <a:pt x="2989943" y="204203"/>
                  <a:pt x="2989943" y="456101"/>
                </a:cubicBezTo>
                <a:cubicBezTo>
                  <a:pt x="2989943" y="707999"/>
                  <a:pt x="2785740" y="912202"/>
                  <a:pt x="2533842" y="912202"/>
                </a:cubicBezTo>
                <a:lnTo>
                  <a:pt x="0" y="912202"/>
                </a:lnTo>
                <a:close/>
              </a:path>
            </a:pathLst>
          </a:custGeom>
          <a:gradFill flip="none" rotWithShape="1">
            <a:gsLst>
              <a:gs pos="0">
                <a:srgbClr val="03B0D4"/>
              </a:gs>
              <a:gs pos="100000">
                <a:srgbClr val="02AAA6"/>
              </a:gs>
            </a:gsLst>
            <a:lin ang="2700000" scaled="1"/>
            <a:tileRect/>
          </a:gradFill>
          <a:ln>
            <a:noFill/>
          </a:ln>
          <a:effectLst>
            <a:outerShdw blurRad="1270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199DE6C-A433-7D47-BA3B-1A2186513E72}"/>
              </a:ext>
            </a:extLst>
          </p:cNvPr>
          <p:cNvSpPr/>
          <p:nvPr/>
        </p:nvSpPr>
        <p:spPr>
          <a:xfrm>
            <a:off x="2755101" y="3666652"/>
            <a:ext cx="774294" cy="774292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DEE2E3"/>
              </a:gs>
            </a:gsLst>
            <a:lin ang="2700000" scaled="1"/>
          </a:gradFill>
          <a:ln w="6350">
            <a:gradFill flip="none" rotWithShape="1">
              <a:gsLst>
                <a:gs pos="0">
                  <a:srgbClr val="FFFFFF"/>
                </a:gs>
                <a:gs pos="100000">
                  <a:srgbClr val="DEE2E3"/>
                </a:gs>
              </a:gsLst>
              <a:lin ang="13500000" scaled="1"/>
              <a:tileRect/>
            </a:gradFill>
          </a:ln>
          <a:effectLst>
            <a:outerShdw blurRad="241300" dist="165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0F7A616-9FD5-2446-9B6C-9B850B3E5F53}"/>
              </a:ext>
            </a:extLst>
          </p:cNvPr>
          <p:cNvSpPr txBox="1"/>
          <p:nvPr/>
        </p:nvSpPr>
        <p:spPr>
          <a:xfrm>
            <a:off x="3737438" y="3607222"/>
            <a:ext cx="5211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rgbClr val="02AAA6"/>
                </a:solidFill>
              </a:rPr>
              <a:t>AIRWATCH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4245500-A95B-DA45-97F5-60F0C97C9F36}"/>
              </a:ext>
            </a:extLst>
          </p:cNvPr>
          <p:cNvSpPr txBox="1"/>
          <p:nvPr/>
        </p:nvSpPr>
        <p:spPr>
          <a:xfrm>
            <a:off x="3857624" y="3901269"/>
            <a:ext cx="4095751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>
                <a:solidFill>
                  <a:schemeClr val="bg1">
                    <a:lumMod val="50000"/>
                  </a:schemeClr>
                </a:solidFill>
              </a:rPr>
              <a:t>The VSDM team will log an call with Airwatch and obtain a reference number.</a:t>
            </a:r>
          </a:p>
          <a:p>
            <a:r>
              <a:rPr lang="en-IN" sz="1000" dirty="0">
                <a:solidFill>
                  <a:schemeClr val="bg1">
                    <a:lumMod val="50000"/>
                  </a:schemeClr>
                </a:solidFill>
              </a:rPr>
              <a:t>Airwatch will simulate on their platform , test and respond with a solution.</a:t>
            </a:r>
          </a:p>
          <a:p>
            <a:endParaRPr lang="en-IN" sz="10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IN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E9B45C8-0B03-4442-A062-DB02F029E5C9}"/>
              </a:ext>
            </a:extLst>
          </p:cNvPr>
          <p:cNvSpPr txBox="1"/>
          <p:nvPr/>
        </p:nvSpPr>
        <p:spPr>
          <a:xfrm>
            <a:off x="62344" y="3808559"/>
            <a:ext cx="1975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chemeClr val="bg1"/>
                </a:solidFill>
              </a:rPr>
              <a:t>3</a:t>
            </a:r>
            <a:r>
              <a:rPr lang="en-IN" b="1" baseline="30000" dirty="0">
                <a:solidFill>
                  <a:schemeClr val="bg1"/>
                </a:solidFill>
              </a:rPr>
              <a:t>rd</a:t>
            </a:r>
            <a:r>
              <a:rPr lang="en-IN" b="1" dirty="0">
                <a:solidFill>
                  <a:schemeClr val="bg1"/>
                </a:solidFill>
              </a:rPr>
              <a:t> line Support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72882" y="680659"/>
            <a:ext cx="774294" cy="80273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indent="0" algn="ctr">
              <a:buFont typeface="Arial" pitchFamily="34" charset="0"/>
              <a:buNone/>
            </a:pPr>
            <a:r>
              <a:rPr lang="en-US" sz="2000" b="1" dirty="0">
                <a:solidFill>
                  <a:schemeClr val="accent2"/>
                </a:solidFill>
              </a:rPr>
              <a:t>CSOC</a:t>
            </a:r>
          </a:p>
        </p:txBody>
      </p:sp>
      <p:pic>
        <p:nvPicPr>
          <p:cNvPr id="36" name="Graphic 91" descr="Envelop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6125" y="1003776"/>
            <a:ext cx="274320" cy="274320"/>
          </a:xfrm>
          <a:prstGeom prst="rect">
            <a:avLst/>
          </a:prstGeom>
          <a:noFill/>
        </p:spPr>
      </p:pic>
      <p:pic>
        <p:nvPicPr>
          <p:cNvPr id="37" name="Graphic 93" descr="Receive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3885" y="1253751"/>
            <a:ext cx="274320" cy="274320"/>
          </a:xfrm>
          <a:prstGeom prst="rect">
            <a:avLst/>
          </a:prstGeom>
          <a:noFill/>
        </p:spPr>
      </p:pic>
      <p:sp>
        <p:nvSpPr>
          <p:cNvPr id="38" name="Rectangle 37"/>
          <p:cNvSpPr/>
          <p:nvPr/>
        </p:nvSpPr>
        <p:spPr>
          <a:xfrm>
            <a:off x="488544" y="990853"/>
            <a:ext cx="2404221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IN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0821951@vodacom.co.za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96304" y="1256913"/>
            <a:ext cx="964904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IN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0821951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558029" y="2482979"/>
            <a:ext cx="774294" cy="80273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indent="0" algn="ctr">
              <a:buFont typeface="Arial" pitchFamily="34" charset="0"/>
              <a:buNone/>
            </a:pPr>
            <a:r>
              <a:rPr lang="en-US" sz="2000" b="1" dirty="0">
                <a:solidFill>
                  <a:srgbClr val="9C2AA0"/>
                </a:solidFill>
              </a:rPr>
              <a:t>ECS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911" y="3782890"/>
            <a:ext cx="581854" cy="581854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6848475" y="923232"/>
            <a:ext cx="21573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u="sng" dirty="0">
                <a:solidFill>
                  <a:schemeClr val="bg1">
                    <a:lumMod val="50000"/>
                  </a:schemeClr>
                </a:solidFill>
              </a:rPr>
              <a:t>FAQ’s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• Preliminary checks 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• How to reset Admin password 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• How to view admin history 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• Wipe device from VSDM 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• How to locate device 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• Reset device pin or password 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• How to enroll device 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• Check if profile installed</a:t>
            </a:r>
          </a:p>
        </p:txBody>
      </p:sp>
    </p:spTree>
    <p:extLst>
      <p:ext uri="{BB962C8B-B14F-4D97-AF65-F5344CB8AC3E}">
        <p14:creationId xmlns:p14="http://schemas.microsoft.com/office/powerpoint/2010/main" val="111841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odafone">
  <a:themeElements>
    <a:clrScheme name="Vodafone 2013">
      <a:dk1>
        <a:srgbClr val="000000"/>
      </a:dk1>
      <a:lt1>
        <a:srgbClr val="FFFFFF"/>
      </a:lt1>
      <a:dk2>
        <a:srgbClr val="5E2750"/>
      </a:dk2>
      <a:lt2>
        <a:srgbClr val="4A4D4E"/>
      </a:lt2>
      <a:accent1>
        <a:srgbClr val="E60000"/>
      </a:accent1>
      <a:accent2>
        <a:srgbClr val="A8B400"/>
      </a:accent2>
      <a:accent3>
        <a:srgbClr val="9C2AA0"/>
      </a:accent3>
      <a:accent4>
        <a:srgbClr val="EB9700"/>
      </a:accent4>
      <a:accent5>
        <a:srgbClr val="00B0CA"/>
      </a:accent5>
      <a:accent6>
        <a:srgbClr val="FECB00"/>
      </a:accent6>
      <a:hlink>
        <a:srgbClr val="E60000"/>
      </a:hlink>
      <a:folHlink>
        <a:srgbClr val="E60000"/>
      </a:folHlink>
    </a:clrScheme>
    <a:fontScheme name="Vodafone">
      <a:majorFont>
        <a:latin typeface="Vodafone Rg"/>
        <a:ea typeface=""/>
        <a:cs typeface=""/>
      </a:majorFont>
      <a:minorFont>
        <a:latin typeface="Vodafone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 cap="flat" cmpd="sng" algn="ctr">
          <a:noFill/>
          <a:prstDash val="solid"/>
        </a:ln>
        <a:effectLst/>
      </a:spPr>
      <a:bodyPr spcFirstLastPara="0" vert="horz" wrap="square" lIns="6350" tIns="6350" rIns="6350" bIns="6350" numCol="1" spcCol="1270" rtlCol="0" anchor="ctr" anchorCtr="0">
        <a:noAutofit/>
      </a:bodyPr>
      <a:lstStyle>
        <a:defPPr algn="ctr" defTabSz="444500">
          <a:lnSpc>
            <a:spcPct val="90000"/>
          </a:lnSpc>
          <a:spcBef>
            <a:spcPct val="0"/>
          </a:spcBef>
          <a:spcAft>
            <a:spcPct val="35000"/>
          </a:spcAft>
          <a:defRPr sz="1000" kern="1200" dirty="0" smtClean="0">
            <a:solidFill>
              <a:srgbClr val="34342B"/>
            </a:solidFill>
            <a:latin typeface="Vodafone Rg" pitchFamily="34" charset="0"/>
            <a:ea typeface="+mn-ea"/>
            <a:cs typeface="+mn-cs"/>
          </a:defRPr>
        </a:defPPr>
      </a:lstStyle>
      <a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txDef>
      <a:spPr/>
      <a:bodyPr wrap="square" lIns="0" tIns="0" rIns="0" bIns="0" rtlCol="0">
        <a:noAutofit/>
      </a:bodyPr>
      <a:lstStyle>
        <a:defPPr marL="0" indent="0">
          <a:buFont typeface="Arial" pitchFamily="34" charset="0"/>
          <a:buNone/>
          <a:defRPr dirty="0" smtClean="0">
            <a:latin typeface="Vodafone Rg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odafone 2013">
    <a:dk1>
      <a:srgbClr val="000000"/>
    </a:dk1>
    <a:lt1>
      <a:srgbClr val="FFFFFF"/>
    </a:lt1>
    <a:dk2>
      <a:srgbClr val="5E2750"/>
    </a:dk2>
    <a:lt2>
      <a:srgbClr val="4A4D4E"/>
    </a:lt2>
    <a:accent1>
      <a:srgbClr val="E60000"/>
    </a:accent1>
    <a:accent2>
      <a:srgbClr val="A8B400"/>
    </a:accent2>
    <a:accent3>
      <a:srgbClr val="9C2AA0"/>
    </a:accent3>
    <a:accent4>
      <a:srgbClr val="EB9700"/>
    </a:accent4>
    <a:accent5>
      <a:srgbClr val="00B0CA"/>
    </a:accent5>
    <a:accent6>
      <a:srgbClr val="FECB00"/>
    </a:accent6>
    <a:hlink>
      <a:srgbClr val="E60000"/>
    </a:hlink>
    <a:folHlink>
      <a:srgbClr val="E600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D3BCF761A1684190084627CC9CF3E2" ma:contentTypeVersion="2" ma:contentTypeDescription="Create a new document." ma:contentTypeScope="" ma:versionID="5aeea3868fc84bc886354758852a2da1">
  <xsd:schema xmlns:xsd="http://www.w3.org/2001/XMLSchema" xmlns:xs="http://www.w3.org/2001/XMLSchema" xmlns:p="http://schemas.microsoft.com/office/2006/metadata/properties" xmlns:ns2="67c7d798-b8b4-461a-b4f5-f5b63be2b753" targetNamespace="http://schemas.microsoft.com/office/2006/metadata/properties" ma:root="true" ma:fieldsID="6bb49ea52c1824dd96fa2257481680c6" ns2:_="">
    <xsd:import namespace="67c7d798-b8b4-461a-b4f5-f5b63be2b753"/>
    <xsd:element name="properties">
      <xsd:complexType>
        <xsd:sequence>
          <xsd:element name="documentManagement">
            <xsd:complexType>
              <xsd:all>
                <xsd:element ref="ns2:Customer1" minOccurs="0"/>
                <xsd:element ref="ns2:Customer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c7d798-b8b4-461a-b4f5-f5b63be2b753" elementFormDefault="qualified">
    <xsd:import namespace="http://schemas.microsoft.com/office/2006/documentManagement/types"/>
    <xsd:import namespace="http://schemas.microsoft.com/office/infopath/2007/PartnerControls"/>
    <xsd:element name="Customer1" ma:index="8" nillable="true" ma:displayName="Customer1" ma:indexed="true" ma:list="{bab157ee-ae9c-4720-b9fd-e4e14f7816c3}" ma:internalName="Customer1" ma:showField="Title">
      <xsd:simpleType>
        <xsd:restriction base="dms:Lookup"/>
      </xsd:simpleType>
    </xsd:element>
    <xsd:element name="Customer2" ma:index="9" nillable="true" ma:displayName="Customer2" ma:indexed="true" ma:list="{bab157ee-ae9c-4720-b9fd-e4e14f7816c3}" ma:internalName="Customer2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ustomer1 xmlns="67c7d798-b8b4-461a-b4f5-f5b63be2b753" xsi:nil="true"/>
    <Customer2 xmlns="67c7d798-b8b4-461a-b4f5-f5b63be2b753" xsi:nil="true"/>
  </documentManagement>
</p:properties>
</file>

<file path=customXml/itemProps1.xml><?xml version="1.0" encoding="utf-8"?>
<ds:datastoreItem xmlns:ds="http://schemas.openxmlformats.org/officeDocument/2006/customXml" ds:itemID="{010FEC93-FD34-4415-BDB6-3B063E554E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c7d798-b8b4-461a-b4f5-f5b63be2b7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F434C1-A2F0-45C3-A36B-31E6A89A79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B7E7F3-21BF-496F-8462-E11B9DEB3BE3}">
  <ds:schemaRefs>
    <ds:schemaRef ds:uri="http://schemas.microsoft.com/office/2006/metadata/properties"/>
    <ds:schemaRef ds:uri="http://schemas.microsoft.com/office/infopath/2007/PartnerControls"/>
    <ds:schemaRef ds:uri="67c7d798-b8b4-461a-b4f5-f5b63be2b75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</Words>
  <Application>Microsoft Office PowerPoint</Application>
  <PresentationFormat>On-screen Show (16:9)</PresentationFormat>
  <Paragraphs>38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Century Gothic</vt:lpstr>
      <vt:lpstr>Vodafone Rg</vt:lpstr>
      <vt:lpstr>Vodafone</vt:lpstr>
      <vt:lpstr>PowerPoint Presentation</vt:lpstr>
      <vt:lpstr>VSDM Support Process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16x9 PowerPoint Template &amp; Usage</dc:title>
  <dc:creator/>
  <cp:lastModifiedBy/>
  <cp:revision>99</cp:revision>
  <cp:lastPrinted>2011-08-30T12:20:26Z</cp:lastPrinted>
  <dcterms:created xsi:type="dcterms:W3CDTF">2013-08-14T12:09:46Z</dcterms:created>
  <dcterms:modified xsi:type="dcterms:W3CDTF">2022-04-12T13:26:27Z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0x01010084D3BCF761A1684190084627CC9CF3E2</vt:lpwstr>
  </property>
  <property fmtid="{D5CDD505-2E9C-101B-9397-08002B2CF9AE}" pid="4" name="_dlc_DocIdItemGuid">
    <vt:lpwstr>5e0dc36b-0c37-420b-a0e7-90e8e9aea894</vt:lpwstr>
  </property>
  <property fmtid="{D5CDD505-2E9C-101B-9397-08002B2CF9AE}" pid="5" name="MSIP_Label_0359f705-2ba0-454b-9cfc-6ce5bcaac040_Enabled">
    <vt:lpwstr>true</vt:lpwstr>
  </property>
  <property fmtid="{D5CDD505-2E9C-101B-9397-08002B2CF9AE}" pid="6" name="MSIP_Label_0359f705-2ba0-454b-9cfc-6ce5bcaac040_SetDate">
    <vt:lpwstr>2022-04-12T13:26:22Z</vt:lpwstr>
  </property>
  <property fmtid="{D5CDD505-2E9C-101B-9397-08002B2CF9AE}" pid="7" name="MSIP_Label_0359f705-2ba0-454b-9cfc-6ce5bcaac040_Method">
    <vt:lpwstr>Standard</vt:lpwstr>
  </property>
  <property fmtid="{D5CDD505-2E9C-101B-9397-08002B2CF9AE}" pid="8" name="MSIP_Label_0359f705-2ba0-454b-9cfc-6ce5bcaac040_Name">
    <vt:lpwstr>0359f705-2ba0-454b-9cfc-6ce5bcaac040</vt:lpwstr>
  </property>
  <property fmtid="{D5CDD505-2E9C-101B-9397-08002B2CF9AE}" pid="9" name="MSIP_Label_0359f705-2ba0-454b-9cfc-6ce5bcaac040_SiteId">
    <vt:lpwstr>68283f3b-8487-4c86-adb3-a5228f18b893</vt:lpwstr>
  </property>
  <property fmtid="{D5CDD505-2E9C-101B-9397-08002B2CF9AE}" pid="10" name="MSIP_Label_0359f705-2ba0-454b-9cfc-6ce5bcaac040_ActionId">
    <vt:lpwstr>c97115e1-ead3-4b18-8805-c1c8cf3ee859</vt:lpwstr>
  </property>
  <property fmtid="{D5CDD505-2E9C-101B-9397-08002B2CF9AE}" pid="11" name="MSIP_Label_0359f705-2ba0-454b-9cfc-6ce5bcaac040_ContentBits">
    <vt:lpwstr>2</vt:lpwstr>
  </property>
</Properties>
</file>